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035" y="2814955"/>
            <a:ext cx="714502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33600"/>
            <a:ext cx="115252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6365"/>
            <a:ext cx="1152525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458595"/>
            <a:ext cx="1157287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671320"/>
            <a:ext cx="116490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2109470"/>
            <a:ext cx="1161097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23365"/>
            <a:ext cx="111252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990" y="152336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00" y="342709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990" y="435356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04645"/>
            <a:ext cx="106108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445" y="5522595"/>
            <a:ext cx="7000875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5390" y="152336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6815" y="268605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5390" y="436816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70" y="1458595"/>
            <a:ext cx="112490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990" y="152336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000" y="343217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990" y="542671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68120"/>
            <a:ext cx="107632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695" y="146812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695" y="333375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080" y="528066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" y="1571625"/>
            <a:ext cx="114204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990" y="1523365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5" y="256286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425" y="358394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5" y="1666875"/>
            <a:ext cx="105822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760" y="4468495"/>
            <a:ext cx="1238885" cy="63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8925"/>
            <a:ext cx="115633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633220"/>
            <a:ext cx="116490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1790" y="1633220"/>
            <a:ext cx="9830435" cy="588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1265" y="3533140"/>
            <a:ext cx="8148955" cy="588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090" y="4563110"/>
            <a:ext cx="2639695" cy="588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" y="1511300"/>
            <a:ext cx="114966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6910" y="1277620"/>
            <a:ext cx="11353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270" y="2304415"/>
            <a:ext cx="1082675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310" y="3272155"/>
            <a:ext cx="236347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0465" y="5219065"/>
            <a:ext cx="757047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33600"/>
            <a:ext cx="116395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0700" y="2912110"/>
            <a:ext cx="616267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990" y="3905885"/>
            <a:ext cx="440436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670" y="1590675"/>
            <a:ext cx="782002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09445"/>
            <a:ext cx="108204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6925" y="2304415"/>
            <a:ext cx="1238885" cy="63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7095" y="2985135"/>
            <a:ext cx="1238885" cy="63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2765" y="3589655"/>
            <a:ext cx="1238885" cy="63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7310" y="4241800"/>
            <a:ext cx="1238885" cy="63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04645"/>
            <a:ext cx="115062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7115" y="2152650"/>
            <a:ext cx="247713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0060" y="3429000"/>
            <a:ext cx="15792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9910" y="4050665"/>
            <a:ext cx="1579245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52345"/>
            <a:ext cx="115824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975" y="2039620"/>
            <a:ext cx="1786890" cy="63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7900" y="2795270"/>
            <a:ext cx="178689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43608"/>
            <a:ext cx="115633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0300" y="1340485"/>
            <a:ext cx="1238885" cy="63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9145" y="2073910"/>
            <a:ext cx="1238885" cy="54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8310" y="2830324"/>
            <a:ext cx="123888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7115" y="3438525"/>
            <a:ext cx="123888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9145" y="4100195"/>
            <a:ext cx="114490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26185"/>
            <a:ext cx="110490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5755" y="2927985"/>
            <a:ext cx="1409065" cy="63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1430" y="3750310"/>
            <a:ext cx="248602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7965" y="4392930"/>
            <a:ext cx="248602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1645" y="5007610"/>
            <a:ext cx="414020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4980" y="5631180"/>
            <a:ext cx="248602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1125"/>
            <a:ext cx="1158240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52650"/>
            <a:ext cx="117729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